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9144000" cy="9145588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9"/>
  </p:normalViewPr>
  <p:slideViewPr>
    <p:cSldViewPr>
      <p:cViewPr varScale="1">
        <p:scale>
          <a:sx n="71" d="100"/>
          <a:sy n="71" d="100"/>
        </p:scale>
        <p:origin x="2264" y="184"/>
      </p:cViewPr>
      <p:guideLst>
        <p:guide orient="horz" pos="288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841061"/>
            <a:ext cx="7772400" cy="1960374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5182500"/>
            <a:ext cx="6400800" cy="23372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410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771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366248"/>
            <a:ext cx="2057400" cy="780338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366248"/>
            <a:ext cx="6019800" cy="780338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02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3693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5876888"/>
            <a:ext cx="7772400" cy="181641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3876291"/>
            <a:ext cx="7772400" cy="200059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586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2133971"/>
            <a:ext cx="4038600" cy="603566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2133971"/>
            <a:ext cx="4038600" cy="603566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0054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2047173"/>
            <a:ext cx="4040188" cy="8531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900337"/>
            <a:ext cx="4040188" cy="52692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2047173"/>
            <a:ext cx="4041775" cy="85316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2900337"/>
            <a:ext cx="4041775" cy="52692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932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257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858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364130"/>
            <a:ext cx="3008313" cy="154966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364131"/>
            <a:ext cx="5111750" cy="780550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913800"/>
            <a:ext cx="3008313" cy="625583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545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6401912"/>
            <a:ext cx="5486400" cy="7557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817175"/>
            <a:ext cx="5486400" cy="54873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7157693"/>
            <a:ext cx="5486400" cy="10733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887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366247"/>
            <a:ext cx="8229600" cy="1524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2133971"/>
            <a:ext cx="8229600" cy="6035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8476606"/>
            <a:ext cx="2133600" cy="486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67715-80F7-4F44-9F4C-0586DDBF6552}" type="datetimeFigureOut">
              <a:rPr lang="ko-KR" altLang="en-US" smtClean="0"/>
              <a:t>2017. 11. 19.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8476606"/>
            <a:ext cx="2895600" cy="486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8476606"/>
            <a:ext cx="2133600" cy="486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AC751-385B-45DE-AC18-4CFC05E48A2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405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4" y="3617432"/>
            <a:ext cx="4213860" cy="3293110"/>
          </a:xfrm>
          <a:prstGeom prst="rect">
            <a:avLst/>
          </a:prstGeom>
        </p:spPr>
      </p:pic>
      <p:pic>
        <p:nvPicPr>
          <p:cNvPr id="3" name="그림 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17032" y="972394"/>
            <a:ext cx="3971290" cy="4603750"/>
          </a:xfrm>
          <a:prstGeom prst="rect">
            <a:avLst/>
          </a:prstGeom>
        </p:spPr>
      </p:pic>
      <p:pic>
        <p:nvPicPr>
          <p:cNvPr id="4" name="그림 3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2698" y="4428778"/>
            <a:ext cx="3938717" cy="26235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2710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600371" y="1980506"/>
            <a:ext cx="8097442" cy="4512022"/>
            <a:chOff x="579014" y="450478"/>
            <a:chExt cx="8097442" cy="4512022"/>
          </a:xfrm>
        </p:grpSpPr>
        <p:grpSp>
          <p:nvGrpSpPr>
            <p:cNvPr id="2" name="그룹 1"/>
            <p:cNvGrpSpPr/>
            <p:nvPr/>
          </p:nvGrpSpPr>
          <p:grpSpPr>
            <a:xfrm>
              <a:off x="4683470" y="450478"/>
              <a:ext cx="3992986" cy="4512022"/>
              <a:chOff x="-857250" y="7444994"/>
              <a:chExt cx="10860088" cy="12271756"/>
            </a:xfrm>
          </p:grpSpPr>
          <p:pic>
            <p:nvPicPr>
              <p:cNvPr id="1026" name="Picture 2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5386"/>
              <a:stretch/>
            </p:blipFill>
            <p:spPr bwMode="auto">
              <a:xfrm>
                <a:off x="-857250" y="7444994"/>
                <a:ext cx="10860088" cy="646309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27" name="Picture 3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657225" y="13600113"/>
                <a:ext cx="9602788" cy="611663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5294"/>
            <a:stretch/>
          </p:blipFill>
          <p:spPr bwMode="auto">
            <a:xfrm>
              <a:off x="579014" y="490588"/>
              <a:ext cx="3992986" cy="44422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4" name="직선 연결선 3"/>
            <p:cNvCxnSpPr/>
            <p:nvPr/>
          </p:nvCxnSpPr>
          <p:spPr>
            <a:xfrm>
              <a:off x="4572000" y="612354"/>
              <a:ext cx="0" cy="39604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525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72734" y="0"/>
            <a:ext cx="5542874" cy="7465740"/>
            <a:chOff x="72734" y="0"/>
            <a:chExt cx="5542874" cy="746574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504" y="3564682"/>
              <a:ext cx="4876323" cy="3901058"/>
            </a:xfrm>
            <a:prstGeom prst="rect">
              <a:avLst/>
            </a:prstGeom>
          </p:spPr>
        </p:pic>
        <p:sp>
          <p:nvSpPr>
            <p:cNvPr id="6" name="텍스트 상자 5"/>
            <p:cNvSpPr txBox="1"/>
            <p:nvPr/>
          </p:nvSpPr>
          <p:spPr>
            <a:xfrm>
              <a:off x="107504" y="3937348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400" b="1" dirty="0" smtClean="0">
                  <a:latin typeface="Arial" charset="0"/>
                  <a:ea typeface="Arial" charset="0"/>
                  <a:cs typeface="Arial" charset="0"/>
                </a:rPr>
                <a:t>B</a:t>
              </a:r>
              <a:endParaRPr kumimoji="1" lang="ko-KR" altLang="en-US" sz="2400" b="1" dirty="0"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9512" y="0"/>
              <a:ext cx="5436096" cy="3624064"/>
            </a:xfrm>
            <a:prstGeom prst="rect">
              <a:avLst/>
            </a:prstGeom>
          </p:spPr>
        </p:pic>
        <p:sp>
          <p:nvSpPr>
            <p:cNvPr id="5" name="텍스트 상자 4"/>
            <p:cNvSpPr txBox="1"/>
            <p:nvPr/>
          </p:nvSpPr>
          <p:spPr>
            <a:xfrm>
              <a:off x="72734" y="180306"/>
              <a:ext cx="4074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400" b="1" dirty="0" smtClean="0">
                  <a:latin typeface="Arial" charset="0"/>
                  <a:ea typeface="Arial" charset="0"/>
                  <a:cs typeface="Arial" charset="0"/>
                </a:rPr>
                <a:t>A</a:t>
              </a:r>
              <a:endParaRPr kumimoji="1" lang="ko-KR" altLang="en-US" sz="2400" b="1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9812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2</Words>
  <Application>Microsoft Macintosh PowerPoint</Application>
  <PresentationFormat>사용자 지정</PresentationFormat>
  <Paragraphs>2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Sungpil Han MD/PhD</dc:creator>
  <cp:lastModifiedBy>Han, Sungpil</cp:lastModifiedBy>
  <cp:revision>4</cp:revision>
  <dcterms:created xsi:type="dcterms:W3CDTF">2017-11-17T04:32:19Z</dcterms:created>
  <dcterms:modified xsi:type="dcterms:W3CDTF">2017-11-20T05:52:52Z</dcterms:modified>
</cp:coreProperties>
</file>

<file path=docProps/thumbnail.jpeg>
</file>